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3" r:id="rId7"/>
    <p:sldId id="260" r:id="rId8"/>
    <p:sldId id="266" r:id="rId9"/>
    <p:sldId id="261" r:id="rId10"/>
    <p:sldId id="262" r:id="rId11"/>
    <p:sldId id="264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63FA-2791-402A-9B03-DE537615A437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495C-46EF-46DB-A36D-B97BC08D8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63FA-2791-402A-9B03-DE537615A437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495C-46EF-46DB-A36D-B97BC08D8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63FA-2791-402A-9B03-DE537615A437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495C-46EF-46DB-A36D-B97BC08D8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63FA-2791-402A-9B03-DE537615A437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495C-46EF-46DB-A36D-B97BC08D8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63FA-2791-402A-9B03-DE537615A437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495C-46EF-46DB-A36D-B97BC08D8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63FA-2791-402A-9B03-DE537615A437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495C-46EF-46DB-A36D-B97BC08D8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63FA-2791-402A-9B03-DE537615A437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495C-46EF-46DB-A36D-B97BC08D8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63FA-2791-402A-9B03-DE537615A437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495C-46EF-46DB-A36D-B97BC08D8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63FA-2791-402A-9B03-DE537615A437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495C-46EF-46DB-A36D-B97BC08D8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63FA-2791-402A-9B03-DE537615A437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495C-46EF-46DB-A36D-B97BC08D8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063FA-2791-402A-9B03-DE537615A437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7495C-46EF-46DB-A36D-B97BC08D8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66">
            <a:alpha val="8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063FA-2791-402A-9B03-DE537615A437}" type="datetimeFigureOut">
              <a:rPr lang="ru-RU" smtClean="0"/>
              <a:pPr/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7495C-46EF-46DB-A36D-B97BC08D85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714356"/>
            <a:ext cx="7000924" cy="39290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ru-RU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    </a:t>
            </a:r>
            <a:r>
              <a:rPr lang="ru-RU" dirty="0" err="1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Талаптан</a:t>
            </a:r>
            <a:r>
              <a:rPr lang="ru-RU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да ,</a:t>
            </a:r>
          </a:p>
          <a:p>
            <a:r>
              <a:rPr lang="ru-RU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dirty="0" err="1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білім</a:t>
            </a:r>
            <a:r>
              <a:rPr lang="ru-RU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мен </a:t>
            </a:r>
            <a:r>
              <a:rPr lang="ru-RU" dirty="0" err="1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өнер</a:t>
            </a:r>
            <a:endParaRPr lang="ru-RU" dirty="0" smtClean="0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dirty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dirty="0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          </a:t>
            </a:r>
            <a:r>
              <a:rPr lang="ru-RU" dirty="0" err="1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үйрен</a:t>
            </a:r>
            <a:r>
              <a:rPr lang="ru-RU" dirty="0" err="1" smtClean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!</a:t>
            </a:r>
            <a:endParaRPr lang="ru-RU" dirty="0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</a:endParaRPr>
          </a:p>
        </p:txBody>
      </p:sp>
      <p:pic>
        <p:nvPicPr>
          <p:cNvPr id="13320" name="Picture 8" descr="https://klub-drug.ru/wp-content/uploads/2011/04/10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14290"/>
            <a:ext cx="1785950" cy="1214446"/>
          </a:xfrm>
          <a:prstGeom prst="rect">
            <a:avLst/>
          </a:prstGeom>
          <a:noFill/>
        </p:spPr>
      </p:pic>
      <p:pic>
        <p:nvPicPr>
          <p:cNvPr id="13322" name="Picture 10" descr="https://klub-drug.ru/wp-content/uploads/2011/04/10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14818"/>
            <a:ext cx="2714644" cy="2428892"/>
          </a:xfrm>
          <a:prstGeom prst="rect">
            <a:avLst/>
          </a:prstGeom>
          <a:noFill/>
        </p:spPr>
      </p:pic>
      <p:pic>
        <p:nvPicPr>
          <p:cNvPr id="13326" name="Picture 14" descr="https://klub-drug.ru/wp-content/uploads/2011/04/4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4786322"/>
            <a:ext cx="2857520" cy="1785950"/>
          </a:xfrm>
          <a:prstGeom prst="rect">
            <a:avLst/>
          </a:prstGeom>
          <a:noFill/>
        </p:spPr>
      </p:pic>
      <p:pic>
        <p:nvPicPr>
          <p:cNvPr id="13328" name="Picture 16" descr="https://klub-drug.ru/wp-content/uploads/2011/04/8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5575" y="357165"/>
            <a:ext cx="844525" cy="1000133"/>
          </a:xfrm>
          <a:prstGeom prst="rect">
            <a:avLst/>
          </a:prstGeom>
          <a:noFill/>
        </p:spPr>
      </p:pic>
      <p:pic>
        <p:nvPicPr>
          <p:cNvPr id="13330" name="Picture 18" descr="https://klub-drug.ru/wp-content/uploads/2011/04/90.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285728"/>
            <a:ext cx="857256" cy="92869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71480"/>
            <a:ext cx="5214974" cy="56436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  <a:solidFill>
                  <a:srgbClr val="00B0F0"/>
                </a:solidFill>
              </a:rPr>
              <a:t>5-к</a:t>
            </a:r>
            <a:r>
              <a:rPr lang="kk-KZ" dirty="0" smtClean="0">
                <a:ln>
                  <a:solidFill>
                    <a:srgbClr val="FF0000"/>
                  </a:solidFill>
                </a:ln>
                <a:solidFill>
                  <a:srgbClr val="00B0F0"/>
                </a:solidFill>
              </a:rPr>
              <a:t>үн:</a:t>
            </a:r>
          </a:p>
          <a:p>
            <a:r>
              <a:rPr lang="kk-KZ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“ФАРИЗА,</a:t>
            </a:r>
          </a:p>
          <a:p>
            <a:r>
              <a:rPr lang="kk-KZ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kk-KZ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       ФАРИЗАЖАН,</a:t>
            </a:r>
          </a:p>
          <a:p>
            <a:r>
              <a:rPr lang="kk-KZ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kk-KZ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            ФАРИЗА ҚЫЗ...”</a:t>
            </a:r>
          </a:p>
          <a:p>
            <a:r>
              <a:rPr lang="kk-KZ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 атты  мәнерлеп</a:t>
            </a:r>
          </a:p>
          <a:p>
            <a:r>
              <a:rPr lang="kk-KZ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 оқу сайысы</a:t>
            </a:r>
            <a:endParaRPr lang="ru-RU" dirty="0">
              <a:ln>
                <a:solidFill>
                  <a:srgbClr val="00B0F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28603"/>
            <a:ext cx="3060618" cy="607223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G:\Фото бастауыш\IMG-20171119-WA0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3860948" cy="2214578"/>
          </a:xfrm>
          <a:prstGeom prst="rect">
            <a:avLst/>
          </a:prstGeom>
          <a:noFill/>
        </p:spPr>
      </p:pic>
      <p:pic>
        <p:nvPicPr>
          <p:cNvPr id="21507" name="Picture 3" descr="G:\Фото бастауыш\IMG-20171119-WA0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3052" y="285728"/>
            <a:ext cx="3503790" cy="2143140"/>
          </a:xfrm>
          <a:prstGeom prst="rect">
            <a:avLst/>
          </a:prstGeom>
          <a:noFill/>
        </p:spPr>
      </p:pic>
      <p:pic>
        <p:nvPicPr>
          <p:cNvPr id="21508" name="Picture 4" descr="G:\Фото бастауыш\IMG-20171119-WA00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929066"/>
            <a:ext cx="3000396" cy="2571744"/>
          </a:xfrm>
          <a:prstGeom prst="rect">
            <a:avLst/>
          </a:prstGeom>
          <a:noFill/>
        </p:spPr>
      </p:pic>
      <p:pic>
        <p:nvPicPr>
          <p:cNvPr id="21509" name="Picture 5" descr="G:\Фото бастауыш\IMG-20171119-WA002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1785926"/>
            <a:ext cx="3643338" cy="2859717"/>
          </a:xfrm>
          <a:prstGeom prst="rect">
            <a:avLst/>
          </a:prstGeom>
          <a:noFill/>
        </p:spPr>
      </p:pic>
      <p:pic>
        <p:nvPicPr>
          <p:cNvPr id="21510" name="Picture 6" descr="G:\Фото бастауыш\IMG-20171119-WA002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3929066"/>
            <a:ext cx="3071834" cy="2571768"/>
          </a:xfrm>
          <a:prstGeom prst="rect">
            <a:avLst/>
          </a:prstGeom>
          <a:noFill/>
        </p:spPr>
      </p:pic>
      <p:pic>
        <p:nvPicPr>
          <p:cNvPr id="21511" name="Picture 7" descr="G:\Фото бастауыш\IMG-20171119-WA003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28926" y="3929066"/>
            <a:ext cx="3000378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Картинки по запросу анимация цвет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429000"/>
            <a:ext cx="8143932" cy="314327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500042"/>
            <a:ext cx="7715303" cy="314327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ru-RU" sz="5400" b="1" cap="none" spc="0" dirty="0" err="1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Назарларыңызға рахмет</a:t>
            </a:r>
            <a:r>
              <a:rPr lang="ru-RU" sz="5400" b="1" cap="none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!!!</a:t>
            </a:r>
            <a:endParaRPr lang="ru-RU" sz="5400" b="1" cap="none" spc="0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G:\Фото бастауыш\IMG-20171119-WA00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2786082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1" name="Picture 3" descr="G:\Фото бастауыш\IMG-20171119-WA00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071810"/>
            <a:ext cx="3786214" cy="34312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2" name="Picture 4" descr="G:\Фото бастауыш\IMG-20171119-WA005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071810"/>
            <a:ext cx="4143404" cy="34334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3" name="Picture 5" descr="G:\Фото бастауыш\IMG-20171119-WA005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285728"/>
            <a:ext cx="2714644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4" name="Picture 6" descr="G:\Фото бастауыш\IMG-20171119-WA005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214290"/>
            <a:ext cx="2928958" cy="27860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71480"/>
            <a:ext cx="8143932" cy="407196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kk-KZ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</a:rPr>
              <a:t>1-күн:</a:t>
            </a:r>
          </a:p>
          <a:p>
            <a:r>
              <a:rPr lang="kk-KZ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“Ең үздік күнделік ,</a:t>
            </a:r>
          </a:p>
          <a:p>
            <a:r>
              <a:rPr lang="kk-KZ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ең үздік дәптер”</a:t>
            </a:r>
          </a:p>
          <a:p>
            <a:r>
              <a:rPr lang="kk-KZ" dirty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kk-KZ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          көрмесі</a:t>
            </a:r>
            <a:endParaRPr lang="ru-RU" dirty="0">
              <a:ln>
                <a:solidFill>
                  <a:srgbClr val="00B0F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2052" name="Picture 4" descr="Картинки по запросу картинки на презентация дневник и тетрад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500570"/>
            <a:ext cx="4429156" cy="2071670"/>
          </a:xfrm>
          <a:prstGeom prst="rect">
            <a:avLst/>
          </a:prstGeom>
          <a:noFill/>
        </p:spPr>
      </p:pic>
      <p:pic>
        <p:nvPicPr>
          <p:cNvPr id="2054" name="Picture 6" descr="Картинки по запросу картинки на презентация дневник и тетрад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500570"/>
            <a:ext cx="4095736" cy="2071670"/>
          </a:xfrm>
          <a:prstGeom prst="rect">
            <a:avLst/>
          </a:prstGeom>
          <a:noFill/>
        </p:spPr>
      </p:pic>
      <p:pic>
        <p:nvPicPr>
          <p:cNvPr id="2056" name="Picture 8" descr="https://klub-drug.ru/wp-content/uploads/2011/04/3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285728"/>
            <a:ext cx="2214578" cy="12858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642918"/>
            <a:ext cx="6500858" cy="33575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kk-KZ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2-күн:</a:t>
            </a:r>
          </a:p>
          <a:p>
            <a:r>
              <a:rPr lang="kk-KZ" dirty="0" smtClean="0">
                <a:ln>
                  <a:solidFill>
                    <a:srgbClr val="FF0000"/>
                  </a:solidFill>
                </a:ln>
                <a:solidFill>
                  <a:srgbClr val="00B0F0"/>
                </a:solidFill>
              </a:rPr>
              <a:t>“Кім әдемі жазады?”</a:t>
            </a:r>
          </a:p>
          <a:p>
            <a:r>
              <a:rPr lang="kk-KZ" dirty="0" smtClean="0">
                <a:ln>
                  <a:solidFill>
                    <a:srgbClr val="FF0000"/>
                  </a:solidFill>
                </a:ln>
                <a:solidFill>
                  <a:srgbClr val="00B0F0"/>
                </a:solidFill>
              </a:rPr>
              <a:t>       көркем жазу</a:t>
            </a:r>
          </a:p>
        </p:txBody>
      </p:sp>
      <p:pic>
        <p:nvPicPr>
          <p:cNvPr id="1026" name="Picture 2" descr="Картинки по запросу картинки на презентация дневник и тетрад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4143380"/>
            <a:ext cx="4286280" cy="2357454"/>
          </a:xfrm>
          <a:prstGeom prst="rect">
            <a:avLst/>
          </a:prstGeom>
          <a:noFill/>
        </p:spPr>
      </p:pic>
      <p:pic>
        <p:nvPicPr>
          <p:cNvPr id="8" name="Picture 12" descr="https://klub-drug.ru/wp-content/uploads/2011/04/2644395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214290"/>
            <a:ext cx="2000264" cy="1571636"/>
          </a:xfrm>
          <a:prstGeom prst="rect">
            <a:avLst/>
          </a:prstGeom>
          <a:noFill/>
        </p:spPr>
      </p:pic>
      <p:pic>
        <p:nvPicPr>
          <p:cNvPr id="1030" name="Picture 6" descr="https://klub-drug.ru/wp-content/uploads/2011/04/41.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429000"/>
            <a:ext cx="364333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1285860"/>
            <a:ext cx="7429552" cy="30718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kk-KZ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2-күн:</a:t>
            </a:r>
          </a:p>
          <a:p>
            <a:r>
              <a:rPr lang="kk-KZ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</a:rPr>
              <a:t>“Мектеп-білім ордасы”,-</a:t>
            </a:r>
          </a:p>
          <a:p>
            <a:r>
              <a:rPr lang="kk-KZ" dirty="0" smtClean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</a:rPr>
              <a:t>атты сурет сайысы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0070C0"/>
              </a:solidFill>
            </a:endParaRPr>
          </a:p>
        </p:txBody>
      </p:sp>
      <p:pic>
        <p:nvPicPr>
          <p:cNvPr id="16386" name="Picture 2" descr="https://klub-drug.ru/wp-content/uploads/2011/04/4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429132"/>
            <a:ext cx="4071966" cy="2143140"/>
          </a:xfrm>
          <a:prstGeom prst="rect">
            <a:avLst/>
          </a:prstGeom>
          <a:noFill/>
        </p:spPr>
      </p:pic>
      <p:pic>
        <p:nvPicPr>
          <p:cNvPr id="16388" name="Picture 4" descr="https://klub-drug.ru/wp-content/uploads/2011/04/5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357694"/>
            <a:ext cx="3500462" cy="2286016"/>
          </a:xfrm>
          <a:prstGeom prst="rect">
            <a:avLst/>
          </a:prstGeom>
          <a:noFill/>
        </p:spPr>
      </p:pic>
      <p:pic>
        <p:nvPicPr>
          <p:cNvPr id="16390" name="Picture 6" descr="https://klub-drug.ru/wp-content/uploads/2011/04/3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14290"/>
            <a:ext cx="2786082" cy="192882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G:\Фото бастауыш\IMG-20171119-WA00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500438"/>
            <a:ext cx="3857652" cy="2931155"/>
          </a:xfrm>
          <a:prstGeom prst="rect">
            <a:avLst/>
          </a:prstGeom>
          <a:noFill/>
        </p:spPr>
      </p:pic>
      <p:pic>
        <p:nvPicPr>
          <p:cNvPr id="20483" name="Picture 3" descr="G:\Фото бастауыш\IMG-20171119-WA00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4357686" cy="2928958"/>
          </a:xfrm>
          <a:prstGeom prst="rect">
            <a:avLst/>
          </a:prstGeom>
          <a:noFill/>
        </p:spPr>
      </p:pic>
      <p:pic>
        <p:nvPicPr>
          <p:cNvPr id="20484" name="Picture 4" descr="G:\Фото бастауыш\IMG-20171119-WA004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85728"/>
            <a:ext cx="3929058" cy="2928958"/>
          </a:xfrm>
          <a:prstGeom prst="rect">
            <a:avLst/>
          </a:prstGeom>
          <a:noFill/>
        </p:spPr>
      </p:pic>
      <p:pic>
        <p:nvPicPr>
          <p:cNvPr id="20485" name="Picture 5" descr="G:\Фото бастауыш\IMG-20171119-WA004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500438"/>
            <a:ext cx="4429156" cy="293115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1071546"/>
            <a:ext cx="7643866" cy="34290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kk-KZ" dirty="0" smtClean="0">
                <a:solidFill>
                  <a:srgbClr val="0070C0"/>
                </a:solidFill>
              </a:rPr>
              <a:t>3-күн</a:t>
            </a:r>
          </a:p>
          <a:p>
            <a:r>
              <a:rPr lang="kk-KZ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Үш тілді қатар</a:t>
            </a:r>
          </a:p>
          <a:p>
            <a:r>
              <a:rPr lang="kk-KZ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 меңгерейі</a:t>
            </a:r>
            <a:r>
              <a:rPr lang="kk-KZ" dirty="0" smtClean="0">
                <a:ln>
                  <a:solidFill>
                    <a:srgbClr val="0070C0"/>
                  </a:solidFill>
                </a:ln>
                <a:solidFill>
                  <a:srgbClr val="FF0000"/>
                </a:solidFill>
              </a:rPr>
              <a:t>к!</a:t>
            </a:r>
            <a:endParaRPr lang="ru-RU" dirty="0">
              <a:ln>
                <a:solidFill>
                  <a:srgbClr val="0070C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7410" name="Picture 2" descr="https://klub-drug.ru/wp-content/uploads/2011/04/7996677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428604"/>
            <a:ext cx="3071834" cy="1785950"/>
          </a:xfrm>
          <a:prstGeom prst="rect">
            <a:avLst/>
          </a:prstGeom>
          <a:noFill/>
        </p:spPr>
      </p:pic>
      <p:pic>
        <p:nvPicPr>
          <p:cNvPr id="17412" name="Picture 4" descr="https://klub-drug.ru/wp-content/uploads/2011/04/9641976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500570"/>
            <a:ext cx="4500594" cy="2143140"/>
          </a:xfrm>
          <a:prstGeom prst="rect">
            <a:avLst/>
          </a:prstGeom>
          <a:noFill/>
        </p:spPr>
      </p:pic>
      <p:pic>
        <p:nvPicPr>
          <p:cNvPr id="17414" name="Picture 6" descr="https://klub-drug.ru/wp-content/uploads/2011/04/school-children_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4357694"/>
            <a:ext cx="4162419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G:\Фото бастауыш\IMG-20171119-WA00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57166"/>
            <a:ext cx="4429156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 descr="G:\Фото бастауыш\IMG-20171119-WA00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3857652" cy="621510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6" name="Picture 4" descr="G:\Фото бастауыш\IMG-20171119-WA00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3000372"/>
            <a:ext cx="4357686" cy="3361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428604"/>
            <a:ext cx="7000924" cy="371477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kk-KZ" dirty="0" smtClean="0">
                <a:ln>
                  <a:solidFill>
                    <a:srgbClr val="00B0F0"/>
                  </a:solidFill>
                </a:ln>
                <a:solidFill>
                  <a:srgbClr val="FF0000"/>
                </a:solidFill>
              </a:rPr>
              <a:t>4- күн:</a:t>
            </a:r>
          </a:p>
          <a:p>
            <a:r>
              <a:rPr lang="kk-KZ" dirty="0" smtClean="0">
                <a:ln>
                  <a:solidFill>
                    <a:srgbClr val="FF0000"/>
                  </a:solidFill>
                </a:ln>
                <a:solidFill>
                  <a:srgbClr val="00B0F0"/>
                </a:solidFill>
              </a:rPr>
              <a:t>“Тапқыр болсаң,талас жоқ”,-</a:t>
            </a:r>
          </a:p>
          <a:p>
            <a:r>
              <a:rPr lang="kk-KZ" dirty="0" smtClean="0">
                <a:ln>
                  <a:solidFill>
                    <a:srgbClr val="FF0000"/>
                  </a:solidFill>
                </a:ln>
                <a:solidFill>
                  <a:srgbClr val="00B0F0"/>
                </a:solidFill>
              </a:rPr>
              <a:t>математикалық олимпияда </a:t>
            </a:r>
            <a:endParaRPr lang="ru-RU" dirty="0">
              <a:ln>
                <a:solidFill>
                  <a:srgbClr val="FF0000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18434" name="AutoShape 2" descr="Картинки по запросу анимационные картинки по математи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6" name="Picture 4" descr="Картинки по запросу анимационные картинки по математик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429132"/>
            <a:ext cx="3643338" cy="2100264"/>
          </a:xfrm>
          <a:prstGeom prst="rect">
            <a:avLst/>
          </a:prstGeom>
          <a:noFill/>
        </p:spPr>
      </p:pic>
      <p:sp>
        <p:nvSpPr>
          <p:cNvPr id="2050" name="AutoShape 2" descr="Картинки по запросу анимационные картинки по математи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Картинки по запросу анимационные картинки по математи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Картинки по запросу анимационные картинки по математик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143380"/>
            <a:ext cx="4000528" cy="2381250"/>
          </a:xfrm>
          <a:prstGeom prst="rect">
            <a:avLst/>
          </a:prstGeom>
          <a:noFill/>
        </p:spPr>
      </p:pic>
      <p:pic>
        <p:nvPicPr>
          <p:cNvPr id="2056" name="Picture 8" descr="Картинки по запросу анимационные картинки по математик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285728"/>
            <a:ext cx="2409825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82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18</cp:revision>
  <dcterms:created xsi:type="dcterms:W3CDTF">2017-11-18T16:27:04Z</dcterms:created>
  <dcterms:modified xsi:type="dcterms:W3CDTF">2017-11-19T17:29:27Z</dcterms:modified>
</cp:coreProperties>
</file>